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4768" autoAdjust="0"/>
  </p:normalViewPr>
  <p:slideViewPr>
    <p:cSldViewPr snapToGrid="0">
      <p:cViewPr varScale="1">
        <p:scale>
          <a:sx n="103" d="100"/>
          <a:sy n="103" d="100"/>
        </p:scale>
        <p:origin x="942" y="114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6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46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15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97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6769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17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(ex16:  Create AmericanaPizza by Cloning MargheritaPizza and Adding Additional Restrictions)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37" y="4898861"/>
            <a:ext cx="931158" cy="132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07" y="5090729"/>
            <a:ext cx="1334003" cy="9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643459" y="5255211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18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(ex17:  Create AmericanaHotPizza and SohoPizza)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19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(ex18:  Make Subclasses of NamedPizza Disjoint)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3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20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Detecting a Class that can’t Have Members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(ex19)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142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21 – Primitive Classes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(ex20: Create the CheesyPizza class)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633340D-4B74-4FB1-15A2-28DA3694F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274973"/>
              </p:ext>
            </p:extLst>
          </p:nvPr>
        </p:nvGraphicFramePr>
        <p:xfrm>
          <a:off x="7060085" y="4607959"/>
          <a:ext cx="4528959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44980">
                  <a:extLst>
                    <a:ext uri="{9D8B030D-6E8A-4147-A177-3AD203B41FA5}">
                      <a16:colId xmlns:a16="http://schemas.microsoft.com/office/drawing/2014/main" val="2830667860"/>
                    </a:ext>
                  </a:extLst>
                </a:gridCol>
                <a:gridCol w="1393718">
                  <a:extLst>
                    <a:ext uri="{9D8B030D-6E8A-4147-A177-3AD203B41FA5}">
                      <a16:colId xmlns:a16="http://schemas.microsoft.com/office/drawing/2014/main" val="1983832821"/>
                    </a:ext>
                  </a:extLst>
                </a:gridCol>
                <a:gridCol w="1390261">
                  <a:extLst>
                    <a:ext uri="{9D8B030D-6E8A-4147-A177-3AD203B41FA5}">
                      <a16:colId xmlns:a16="http://schemas.microsoft.com/office/drawing/2014/main" val="175556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Primitive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Defined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Necessary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9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Sufficient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17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28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2859</TotalTime>
  <Words>1185</Words>
  <Application>Microsoft Office PowerPoint</Application>
  <PresentationFormat>Widescreen</PresentationFormat>
  <Paragraphs>196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38</cp:revision>
  <dcterms:created xsi:type="dcterms:W3CDTF">2023-05-12T00:30:20Z</dcterms:created>
  <dcterms:modified xsi:type="dcterms:W3CDTF">2023-08-29T03:41:48Z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